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1"/>
  </p:notesMasterIdLst>
  <p:sldIdLst>
    <p:sldId id="256" r:id="rId2"/>
    <p:sldId id="418" r:id="rId3"/>
    <p:sldId id="363" r:id="rId4"/>
    <p:sldId id="419" r:id="rId5"/>
    <p:sldId id="420" r:id="rId6"/>
    <p:sldId id="421" r:id="rId7"/>
    <p:sldId id="426" r:id="rId8"/>
    <p:sldId id="427" r:id="rId9"/>
    <p:sldId id="422" r:id="rId10"/>
    <p:sldId id="433" r:id="rId11"/>
    <p:sldId id="435" r:id="rId12"/>
    <p:sldId id="436" r:id="rId13"/>
    <p:sldId id="437" r:id="rId14"/>
    <p:sldId id="438" r:id="rId15"/>
    <p:sldId id="439" r:id="rId16"/>
    <p:sldId id="440" r:id="rId17"/>
    <p:sldId id="423" r:id="rId18"/>
    <p:sldId id="424" r:id="rId19"/>
    <p:sldId id="348" r:id="rId20"/>
  </p:sldIdLst>
  <p:sldSz cx="9144000" cy="5143500" type="screen16x9"/>
  <p:notesSz cx="6858000" cy="9144000"/>
  <p:embeddedFontLst>
    <p:embeddedFont>
      <p:font typeface="Karla Regular" panose="020B0604020202020204" charset="0"/>
      <p:bold r:id="rId22"/>
      <p:boldItalic r:id="rId23"/>
    </p:embeddedFont>
    <p:embeddedFont>
      <p:font typeface="Nunito" panose="020B0604020202020204" charset="0"/>
      <p:regular r:id="rId24"/>
      <p:bold r:id="rId25"/>
      <p:italic r:id="rId26"/>
      <p:boldItalic r:id="rId27"/>
    </p:embeddedFont>
    <p:embeddedFont>
      <p:font typeface="Montserrat" panose="00000500000000000000" pitchFamily="2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7D1900-AC4F-4A15-BEC6-FC9A572E3F83}">
  <a:tblStyle styleId="{7C7D1900-AC4F-4A15-BEC6-FC9A572E3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0" autoAdjust="0"/>
    <p:restoredTop sz="94472" autoAdjust="0"/>
  </p:normalViewPr>
  <p:slideViewPr>
    <p:cSldViewPr snapToGrid="0">
      <p:cViewPr varScale="1">
        <p:scale>
          <a:sx n="110" d="100"/>
          <a:sy n="110" d="100"/>
        </p:scale>
        <p:origin x="710" y="6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3" name="Google Shape;2203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399960" y="826618"/>
            <a:ext cx="4287930" cy="3642388"/>
            <a:chOff x="4611450" y="3151300"/>
            <a:chExt cx="667725" cy="567200"/>
          </a:xfrm>
        </p:grpSpPr>
        <p:sp>
          <p:nvSpPr>
            <p:cNvPr id="10" name="Google Shape;10;p2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3080750" y="1003821"/>
            <a:ext cx="5781900" cy="26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3080750" y="3610150"/>
            <a:ext cx="1591200" cy="4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5" name="Google Shape;25;p2"/>
          <p:cNvGrpSpPr/>
          <p:nvPr/>
        </p:nvGrpSpPr>
        <p:grpSpPr>
          <a:xfrm flipH="1">
            <a:off x="7641120" y="4577926"/>
            <a:ext cx="1051274" cy="787312"/>
            <a:chOff x="3585475" y="1537675"/>
            <a:chExt cx="649175" cy="486175"/>
          </a:xfrm>
        </p:grpSpPr>
        <p:sp>
          <p:nvSpPr>
            <p:cNvPr id="26" name="Google Shape;26;p2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/>
          <p:nvPr/>
        </p:nvSpPr>
        <p:spPr>
          <a:xfrm flipH="1">
            <a:off x="7937525" y="1510200"/>
            <a:ext cx="786451" cy="78728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 flipH="1">
            <a:off x="8256002" y="1510202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1384" name="Google Shape;1384;p26"/>
          <p:cNvGrpSpPr/>
          <p:nvPr/>
        </p:nvGrpSpPr>
        <p:grpSpPr>
          <a:xfrm>
            <a:off x="359957" y="-418499"/>
            <a:ext cx="1051274" cy="787312"/>
            <a:chOff x="3585475" y="1537675"/>
            <a:chExt cx="649175" cy="486175"/>
          </a:xfrm>
        </p:grpSpPr>
        <p:sp>
          <p:nvSpPr>
            <p:cNvPr id="1385" name="Google Shape;1385;p2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26"/>
          <p:cNvGrpSpPr/>
          <p:nvPr/>
        </p:nvGrpSpPr>
        <p:grpSpPr>
          <a:xfrm>
            <a:off x="7633694" y="4775189"/>
            <a:ext cx="1051274" cy="787312"/>
            <a:chOff x="3585475" y="1537675"/>
            <a:chExt cx="649175" cy="486175"/>
          </a:xfrm>
        </p:grpSpPr>
        <p:sp>
          <p:nvSpPr>
            <p:cNvPr id="1406" name="Google Shape;1406;p2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2_3_1">
    <p:bg>
      <p:bgPr>
        <a:solidFill>
          <a:schemeClr val="lt1"/>
        </a:solidFill>
        <a:effectLst/>
      </p:bgPr>
    </p:bg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35"/>
          <p:cNvSpPr/>
          <p:nvPr/>
        </p:nvSpPr>
        <p:spPr>
          <a:xfrm rot="10800000">
            <a:off x="-1633725" y="-1256389"/>
            <a:ext cx="2148195" cy="2148195"/>
          </a:xfrm>
          <a:custGeom>
            <a:avLst/>
            <a:gdLst/>
            <a:ahLst/>
            <a:cxnLst/>
            <a:rect l="l" t="t" r="r" b="b"/>
            <a:pathLst>
              <a:path w="39478" h="39478" fill="none" extrusionOk="0">
                <a:moveTo>
                  <a:pt x="39477" y="19720"/>
                </a:moveTo>
                <a:lnTo>
                  <a:pt x="39477" y="19720"/>
                </a:lnTo>
                <a:lnTo>
                  <a:pt x="39438" y="20735"/>
                </a:lnTo>
                <a:lnTo>
                  <a:pt x="39360" y="21750"/>
                </a:lnTo>
                <a:lnTo>
                  <a:pt x="39243" y="22726"/>
                </a:lnTo>
                <a:lnTo>
                  <a:pt x="39087" y="23702"/>
                </a:lnTo>
                <a:lnTo>
                  <a:pt x="38853" y="24679"/>
                </a:lnTo>
                <a:lnTo>
                  <a:pt x="38579" y="25616"/>
                </a:lnTo>
                <a:lnTo>
                  <a:pt x="38267" y="26514"/>
                </a:lnTo>
                <a:lnTo>
                  <a:pt x="37915" y="27412"/>
                </a:lnTo>
                <a:lnTo>
                  <a:pt x="37525" y="28310"/>
                </a:lnTo>
                <a:lnTo>
                  <a:pt x="37095" y="29130"/>
                </a:lnTo>
                <a:lnTo>
                  <a:pt x="36627" y="29989"/>
                </a:lnTo>
                <a:lnTo>
                  <a:pt x="36119" y="30770"/>
                </a:lnTo>
                <a:lnTo>
                  <a:pt x="35573" y="31551"/>
                </a:lnTo>
                <a:lnTo>
                  <a:pt x="34987" y="32293"/>
                </a:lnTo>
                <a:lnTo>
                  <a:pt x="34362" y="32996"/>
                </a:lnTo>
                <a:lnTo>
                  <a:pt x="33698" y="33698"/>
                </a:lnTo>
                <a:lnTo>
                  <a:pt x="32995" y="34362"/>
                </a:lnTo>
                <a:lnTo>
                  <a:pt x="32293" y="34948"/>
                </a:lnTo>
                <a:lnTo>
                  <a:pt x="31551" y="35534"/>
                </a:lnTo>
                <a:lnTo>
                  <a:pt x="30770" y="36119"/>
                </a:lnTo>
                <a:lnTo>
                  <a:pt x="29989" y="36627"/>
                </a:lnTo>
                <a:lnTo>
                  <a:pt x="29130" y="37096"/>
                </a:lnTo>
                <a:lnTo>
                  <a:pt x="28310" y="37525"/>
                </a:lnTo>
                <a:lnTo>
                  <a:pt x="27412" y="37916"/>
                </a:lnTo>
                <a:lnTo>
                  <a:pt x="26514" y="38267"/>
                </a:lnTo>
                <a:lnTo>
                  <a:pt x="25615" y="38579"/>
                </a:lnTo>
                <a:lnTo>
                  <a:pt x="24678" y="38853"/>
                </a:lnTo>
                <a:lnTo>
                  <a:pt x="23702" y="39087"/>
                </a:lnTo>
                <a:lnTo>
                  <a:pt x="22765" y="39243"/>
                </a:lnTo>
                <a:lnTo>
                  <a:pt x="21750" y="39360"/>
                </a:lnTo>
                <a:lnTo>
                  <a:pt x="20774" y="39438"/>
                </a:lnTo>
                <a:lnTo>
                  <a:pt x="19758" y="39477"/>
                </a:lnTo>
                <a:lnTo>
                  <a:pt x="19758" y="39477"/>
                </a:lnTo>
                <a:lnTo>
                  <a:pt x="18743" y="39438"/>
                </a:lnTo>
                <a:lnTo>
                  <a:pt x="17728" y="39360"/>
                </a:lnTo>
                <a:lnTo>
                  <a:pt x="16752" y="39243"/>
                </a:lnTo>
                <a:lnTo>
                  <a:pt x="15776" y="39087"/>
                </a:lnTo>
                <a:lnTo>
                  <a:pt x="14799" y="38853"/>
                </a:lnTo>
                <a:lnTo>
                  <a:pt x="13862" y="38579"/>
                </a:lnTo>
                <a:lnTo>
                  <a:pt x="12964" y="38267"/>
                </a:lnTo>
                <a:lnTo>
                  <a:pt x="12066" y="37916"/>
                </a:lnTo>
                <a:lnTo>
                  <a:pt x="11168" y="37525"/>
                </a:lnTo>
                <a:lnTo>
                  <a:pt x="10348" y="37096"/>
                </a:lnTo>
                <a:lnTo>
                  <a:pt x="9489" y="36627"/>
                </a:lnTo>
                <a:lnTo>
                  <a:pt x="8708" y="36119"/>
                </a:lnTo>
                <a:lnTo>
                  <a:pt x="7927" y="35534"/>
                </a:lnTo>
                <a:lnTo>
                  <a:pt x="7185" y="34948"/>
                </a:lnTo>
                <a:lnTo>
                  <a:pt x="6482" y="34362"/>
                </a:lnTo>
                <a:lnTo>
                  <a:pt x="5779" y="33698"/>
                </a:lnTo>
                <a:lnTo>
                  <a:pt x="5116" y="32996"/>
                </a:lnTo>
                <a:lnTo>
                  <a:pt x="4530" y="32293"/>
                </a:lnTo>
                <a:lnTo>
                  <a:pt x="3905" y="31551"/>
                </a:lnTo>
                <a:lnTo>
                  <a:pt x="3358" y="30770"/>
                </a:lnTo>
                <a:lnTo>
                  <a:pt x="2851" y="29989"/>
                </a:lnTo>
                <a:lnTo>
                  <a:pt x="2382" y="29130"/>
                </a:lnTo>
                <a:lnTo>
                  <a:pt x="1953" y="28310"/>
                </a:lnTo>
                <a:lnTo>
                  <a:pt x="1562" y="27412"/>
                </a:lnTo>
                <a:lnTo>
                  <a:pt x="1211" y="26514"/>
                </a:lnTo>
                <a:lnTo>
                  <a:pt x="898" y="25616"/>
                </a:lnTo>
                <a:lnTo>
                  <a:pt x="625" y="24679"/>
                </a:lnTo>
                <a:lnTo>
                  <a:pt x="391" y="23702"/>
                </a:lnTo>
                <a:lnTo>
                  <a:pt x="235" y="22726"/>
                </a:lnTo>
                <a:lnTo>
                  <a:pt x="117" y="21750"/>
                </a:lnTo>
                <a:lnTo>
                  <a:pt x="39" y="20735"/>
                </a:lnTo>
                <a:lnTo>
                  <a:pt x="0" y="19720"/>
                </a:lnTo>
                <a:lnTo>
                  <a:pt x="0" y="19720"/>
                </a:lnTo>
                <a:lnTo>
                  <a:pt x="39" y="18704"/>
                </a:lnTo>
                <a:lnTo>
                  <a:pt x="117" y="17728"/>
                </a:lnTo>
                <a:lnTo>
                  <a:pt x="235" y="16713"/>
                </a:lnTo>
                <a:lnTo>
                  <a:pt x="391" y="15776"/>
                </a:lnTo>
                <a:lnTo>
                  <a:pt x="625" y="14800"/>
                </a:lnTo>
                <a:lnTo>
                  <a:pt x="898" y="13862"/>
                </a:lnTo>
                <a:lnTo>
                  <a:pt x="1211" y="12964"/>
                </a:lnTo>
                <a:lnTo>
                  <a:pt x="1562" y="12066"/>
                </a:lnTo>
                <a:lnTo>
                  <a:pt x="1953" y="11168"/>
                </a:lnTo>
                <a:lnTo>
                  <a:pt x="2382" y="10309"/>
                </a:lnTo>
                <a:lnTo>
                  <a:pt x="2851" y="9489"/>
                </a:lnTo>
                <a:lnTo>
                  <a:pt x="3358" y="8708"/>
                </a:lnTo>
                <a:lnTo>
                  <a:pt x="3905" y="7927"/>
                </a:lnTo>
                <a:lnTo>
                  <a:pt x="4530" y="7185"/>
                </a:lnTo>
                <a:lnTo>
                  <a:pt x="5116" y="6482"/>
                </a:lnTo>
                <a:lnTo>
                  <a:pt x="5779" y="5780"/>
                </a:lnTo>
                <a:lnTo>
                  <a:pt x="6482" y="5116"/>
                </a:lnTo>
                <a:lnTo>
                  <a:pt x="7185" y="4491"/>
                </a:lnTo>
                <a:lnTo>
                  <a:pt x="7927" y="3905"/>
                </a:lnTo>
                <a:lnTo>
                  <a:pt x="8708" y="3359"/>
                </a:lnTo>
                <a:lnTo>
                  <a:pt x="9489" y="2851"/>
                </a:lnTo>
                <a:lnTo>
                  <a:pt x="10348" y="2382"/>
                </a:lnTo>
                <a:lnTo>
                  <a:pt x="11168" y="1953"/>
                </a:lnTo>
                <a:lnTo>
                  <a:pt x="12066" y="1562"/>
                </a:lnTo>
                <a:lnTo>
                  <a:pt x="12964" y="1211"/>
                </a:lnTo>
                <a:lnTo>
                  <a:pt x="13862" y="899"/>
                </a:lnTo>
                <a:lnTo>
                  <a:pt x="14799" y="625"/>
                </a:lnTo>
                <a:lnTo>
                  <a:pt x="15776" y="391"/>
                </a:lnTo>
                <a:lnTo>
                  <a:pt x="16752" y="235"/>
                </a:lnTo>
                <a:lnTo>
                  <a:pt x="17728" y="118"/>
                </a:lnTo>
                <a:lnTo>
                  <a:pt x="18743" y="40"/>
                </a:lnTo>
                <a:lnTo>
                  <a:pt x="19758" y="1"/>
                </a:lnTo>
                <a:lnTo>
                  <a:pt x="19758" y="1"/>
                </a:lnTo>
                <a:lnTo>
                  <a:pt x="20774" y="40"/>
                </a:lnTo>
                <a:lnTo>
                  <a:pt x="21750" y="118"/>
                </a:lnTo>
                <a:lnTo>
                  <a:pt x="22765" y="235"/>
                </a:lnTo>
                <a:lnTo>
                  <a:pt x="23702" y="391"/>
                </a:lnTo>
                <a:lnTo>
                  <a:pt x="24678" y="625"/>
                </a:lnTo>
                <a:lnTo>
                  <a:pt x="25615" y="899"/>
                </a:lnTo>
                <a:lnTo>
                  <a:pt x="26514" y="1211"/>
                </a:lnTo>
                <a:lnTo>
                  <a:pt x="27412" y="1562"/>
                </a:lnTo>
                <a:lnTo>
                  <a:pt x="28310" y="1953"/>
                </a:lnTo>
                <a:lnTo>
                  <a:pt x="29130" y="2382"/>
                </a:lnTo>
                <a:lnTo>
                  <a:pt x="29989" y="2851"/>
                </a:lnTo>
                <a:lnTo>
                  <a:pt x="30770" y="3359"/>
                </a:lnTo>
                <a:lnTo>
                  <a:pt x="31551" y="3905"/>
                </a:lnTo>
                <a:lnTo>
                  <a:pt x="32293" y="4491"/>
                </a:lnTo>
                <a:lnTo>
                  <a:pt x="32995" y="5116"/>
                </a:lnTo>
                <a:lnTo>
                  <a:pt x="33698" y="5780"/>
                </a:lnTo>
                <a:lnTo>
                  <a:pt x="34362" y="6482"/>
                </a:lnTo>
                <a:lnTo>
                  <a:pt x="34987" y="7185"/>
                </a:lnTo>
                <a:lnTo>
                  <a:pt x="35573" y="7927"/>
                </a:lnTo>
                <a:lnTo>
                  <a:pt x="36119" y="8708"/>
                </a:lnTo>
                <a:lnTo>
                  <a:pt x="36627" y="9489"/>
                </a:lnTo>
                <a:lnTo>
                  <a:pt x="37095" y="10309"/>
                </a:lnTo>
                <a:lnTo>
                  <a:pt x="37525" y="11168"/>
                </a:lnTo>
                <a:lnTo>
                  <a:pt x="37915" y="12066"/>
                </a:lnTo>
                <a:lnTo>
                  <a:pt x="38267" y="12964"/>
                </a:lnTo>
                <a:lnTo>
                  <a:pt x="38579" y="13862"/>
                </a:lnTo>
                <a:lnTo>
                  <a:pt x="38853" y="14800"/>
                </a:lnTo>
                <a:lnTo>
                  <a:pt x="39087" y="15776"/>
                </a:lnTo>
                <a:lnTo>
                  <a:pt x="39243" y="16713"/>
                </a:lnTo>
                <a:lnTo>
                  <a:pt x="39360" y="17728"/>
                </a:lnTo>
                <a:lnTo>
                  <a:pt x="39438" y="18704"/>
                </a:lnTo>
                <a:lnTo>
                  <a:pt x="39477" y="19720"/>
                </a:lnTo>
                <a:lnTo>
                  <a:pt x="39477" y="19720"/>
                </a:lnTo>
                <a:close/>
              </a:path>
            </a:pathLst>
          </a:custGeom>
          <a:noFill/>
          <a:ln w="234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1" name="Google Shape;2021;p35"/>
          <p:cNvSpPr/>
          <p:nvPr/>
        </p:nvSpPr>
        <p:spPr>
          <a:xfrm rot="10800000">
            <a:off x="8367144" y="4142370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2" name="Google Shape;2022;p35"/>
          <p:cNvGrpSpPr/>
          <p:nvPr/>
        </p:nvGrpSpPr>
        <p:grpSpPr>
          <a:xfrm rot="10800000" flipH="1">
            <a:off x="359957" y="4770143"/>
            <a:ext cx="1051274" cy="787312"/>
            <a:chOff x="3585475" y="1537675"/>
            <a:chExt cx="649175" cy="486175"/>
          </a:xfrm>
        </p:grpSpPr>
        <p:sp>
          <p:nvSpPr>
            <p:cNvPr id="2023" name="Google Shape;2023;p35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5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5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5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5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5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5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5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5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5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5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5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5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5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5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5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5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5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5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" name="Google Shape;2043;p35"/>
          <p:cNvGrpSpPr/>
          <p:nvPr/>
        </p:nvGrpSpPr>
        <p:grpSpPr>
          <a:xfrm rot="10800000" flipH="1">
            <a:off x="7633694" y="-423544"/>
            <a:ext cx="1051274" cy="787312"/>
            <a:chOff x="3585475" y="1537675"/>
            <a:chExt cx="649175" cy="486175"/>
          </a:xfrm>
        </p:grpSpPr>
        <p:sp>
          <p:nvSpPr>
            <p:cNvPr id="2044" name="Google Shape;2044;p35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5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5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5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5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5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5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5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5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5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5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5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5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5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ONE_COLUMN_TEXT_1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5" name="Google Shape;2065;p36"/>
          <p:cNvGrpSpPr/>
          <p:nvPr/>
        </p:nvGrpSpPr>
        <p:grpSpPr>
          <a:xfrm>
            <a:off x="7230635" y="826618"/>
            <a:ext cx="4287930" cy="3642388"/>
            <a:chOff x="4611450" y="3151300"/>
            <a:chExt cx="667725" cy="567200"/>
          </a:xfrm>
        </p:grpSpPr>
        <p:sp>
          <p:nvSpPr>
            <p:cNvPr id="2066" name="Google Shape;2066;p36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" name="Google Shape;2079;p36"/>
          <p:cNvGrpSpPr/>
          <p:nvPr/>
        </p:nvGrpSpPr>
        <p:grpSpPr>
          <a:xfrm>
            <a:off x="-2374565" y="826618"/>
            <a:ext cx="4287930" cy="3642388"/>
            <a:chOff x="4611450" y="3151300"/>
            <a:chExt cx="667725" cy="567200"/>
          </a:xfrm>
        </p:grpSpPr>
        <p:sp>
          <p:nvSpPr>
            <p:cNvPr id="2080" name="Google Shape;2080;p36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3" name="Google Shape;2093;p36"/>
          <p:cNvSpPr/>
          <p:nvPr/>
        </p:nvSpPr>
        <p:spPr>
          <a:xfrm flipH="1">
            <a:off x="-969025" y="3816700"/>
            <a:ext cx="2148195" cy="2148195"/>
          </a:xfrm>
          <a:custGeom>
            <a:avLst/>
            <a:gdLst/>
            <a:ahLst/>
            <a:cxnLst/>
            <a:rect l="l" t="t" r="r" b="b"/>
            <a:pathLst>
              <a:path w="39478" h="39478" fill="none" extrusionOk="0">
                <a:moveTo>
                  <a:pt x="39477" y="19720"/>
                </a:moveTo>
                <a:lnTo>
                  <a:pt x="39477" y="19720"/>
                </a:lnTo>
                <a:lnTo>
                  <a:pt x="39438" y="20735"/>
                </a:lnTo>
                <a:lnTo>
                  <a:pt x="39360" y="21750"/>
                </a:lnTo>
                <a:lnTo>
                  <a:pt x="39243" y="22726"/>
                </a:lnTo>
                <a:lnTo>
                  <a:pt x="39087" y="23702"/>
                </a:lnTo>
                <a:lnTo>
                  <a:pt x="38853" y="24679"/>
                </a:lnTo>
                <a:lnTo>
                  <a:pt x="38579" y="25616"/>
                </a:lnTo>
                <a:lnTo>
                  <a:pt x="38267" y="26514"/>
                </a:lnTo>
                <a:lnTo>
                  <a:pt x="37915" y="27412"/>
                </a:lnTo>
                <a:lnTo>
                  <a:pt x="37525" y="28310"/>
                </a:lnTo>
                <a:lnTo>
                  <a:pt x="37095" y="29130"/>
                </a:lnTo>
                <a:lnTo>
                  <a:pt x="36627" y="29989"/>
                </a:lnTo>
                <a:lnTo>
                  <a:pt x="36119" y="30770"/>
                </a:lnTo>
                <a:lnTo>
                  <a:pt x="35573" y="31551"/>
                </a:lnTo>
                <a:lnTo>
                  <a:pt x="34987" y="32293"/>
                </a:lnTo>
                <a:lnTo>
                  <a:pt x="34362" y="32996"/>
                </a:lnTo>
                <a:lnTo>
                  <a:pt x="33698" y="33698"/>
                </a:lnTo>
                <a:lnTo>
                  <a:pt x="32995" y="34362"/>
                </a:lnTo>
                <a:lnTo>
                  <a:pt x="32293" y="34948"/>
                </a:lnTo>
                <a:lnTo>
                  <a:pt x="31551" y="35534"/>
                </a:lnTo>
                <a:lnTo>
                  <a:pt x="30770" y="36119"/>
                </a:lnTo>
                <a:lnTo>
                  <a:pt x="29989" y="36627"/>
                </a:lnTo>
                <a:lnTo>
                  <a:pt x="29130" y="37096"/>
                </a:lnTo>
                <a:lnTo>
                  <a:pt x="28310" y="37525"/>
                </a:lnTo>
                <a:lnTo>
                  <a:pt x="27412" y="37916"/>
                </a:lnTo>
                <a:lnTo>
                  <a:pt x="26514" y="38267"/>
                </a:lnTo>
                <a:lnTo>
                  <a:pt x="25615" y="38579"/>
                </a:lnTo>
                <a:lnTo>
                  <a:pt x="24678" y="38853"/>
                </a:lnTo>
                <a:lnTo>
                  <a:pt x="23702" y="39087"/>
                </a:lnTo>
                <a:lnTo>
                  <a:pt x="22765" y="39243"/>
                </a:lnTo>
                <a:lnTo>
                  <a:pt x="21750" y="39360"/>
                </a:lnTo>
                <a:lnTo>
                  <a:pt x="20774" y="39438"/>
                </a:lnTo>
                <a:lnTo>
                  <a:pt x="19758" y="39477"/>
                </a:lnTo>
                <a:lnTo>
                  <a:pt x="19758" y="39477"/>
                </a:lnTo>
                <a:lnTo>
                  <a:pt x="18743" y="39438"/>
                </a:lnTo>
                <a:lnTo>
                  <a:pt x="17728" y="39360"/>
                </a:lnTo>
                <a:lnTo>
                  <a:pt x="16752" y="39243"/>
                </a:lnTo>
                <a:lnTo>
                  <a:pt x="15776" y="39087"/>
                </a:lnTo>
                <a:lnTo>
                  <a:pt x="14799" y="38853"/>
                </a:lnTo>
                <a:lnTo>
                  <a:pt x="13862" y="38579"/>
                </a:lnTo>
                <a:lnTo>
                  <a:pt x="12964" y="38267"/>
                </a:lnTo>
                <a:lnTo>
                  <a:pt x="12066" y="37916"/>
                </a:lnTo>
                <a:lnTo>
                  <a:pt x="11168" y="37525"/>
                </a:lnTo>
                <a:lnTo>
                  <a:pt x="10348" y="37096"/>
                </a:lnTo>
                <a:lnTo>
                  <a:pt x="9489" y="36627"/>
                </a:lnTo>
                <a:lnTo>
                  <a:pt x="8708" y="36119"/>
                </a:lnTo>
                <a:lnTo>
                  <a:pt x="7927" y="35534"/>
                </a:lnTo>
                <a:lnTo>
                  <a:pt x="7185" y="34948"/>
                </a:lnTo>
                <a:lnTo>
                  <a:pt x="6482" y="34362"/>
                </a:lnTo>
                <a:lnTo>
                  <a:pt x="5779" y="33698"/>
                </a:lnTo>
                <a:lnTo>
                  <a:pt x="5116" y="32996"/>
                </a:lnTo>
                <a:lnTo>
                  <a:pt x="4530" y="32293"/>
                </a:lnTo>
                <a:lnTo>
                  <a:pt x="3905" y="31551"/>
                </a:lnTo>
                <a:lnTo>
                  <a:pt x="3358" y="30770"/>
                </a:lnTo>
                <a:lnTo>
                  <a:pt x="2851" y="29989"/>
                </a:lnTo>
                <a:lnTo>
                  <a:pt x="2382" y="29130"/>
                </a:lnTo>
                <a:lnTo>
                  <a:pt x="1953" y="28310"/>
                </a:lnTo>
                <a:lnTo>
                  <a:pt x="1562" y="27412"/>
                </a:lnTo>
                <a:lnTo>
                  <a:pt x="1211" y="26514"/>
                </a:lnTo>
                <a:lnTo>
                  <a:pt x="898" y="25616"/>
                </a:lnTo>
                <a:lnTo>
                  <a:pt x="625" y="24679"/>
                </a:lnTo>
                <a:lnTo>
                  <a:pt x="391" y="23702"/>
                </a:lnTo>
                <a:lnTo>
                  <a:pt x="235" y="22726"/>
                </a:lnTo>
                <a:lnTo>
                  <a:pt x="117" y="21750"/>
                </a:lnTo>
                <a:lnTo>
                  <a:pt x="39" y="20735"/>
                </a:lnTo>
                <a:lnTo>
                  <a:pt x="0" y="19720"/>
                </a:lnTo>
                <a:lnTo>
                  <a:pt x="0" y="19720"/>
                </a:lnTo>
                <a:lnTo>
                  <a:pt x="39" y="18704"/>
                </a:lnTo>
                <a:lnTo>
                  <a:pt x="117" y="17728"/>
                </a:lnTo>
                <a:lnTo>
                  <a:pt x="235" y="16713"/>
                </a:lnTo>
                <a:lnTo>
                  <a:pt x="391" y="15776"/>
                </a:lnTo>
                <a:lnTo>
                  <a:pt x="625" y="14800"/>
                </a:lnTo>
                <a:lnTo>
                  <a:pt x="898" y="13862"/>
                </a:lnTo>
                <a:lnTo>
                  <a:pt x="1211" y="12964"/>
                </a:lnTo>
                <a:lnTo>
                  <a:pt x="1562" y="12066"/>
                </a:lnTo>
                <a:lnTo>
                  <a:pt x="1953" y="11168"/>
                </a:lnTo>
                <a:lnTo>
                  <a:pt x="2382" y="10309"/>
                </a:lnTo>
                <a:lnTo>
                  <a:pt x="2851" y="9489"/>
                </a:lnTo>
                <a:lnTo>
                  <a:pt x="3358" y="8708"/>
                </a:lnTo>
                <a:lnTo>
                  <a:pt x="3905" y="7927"/>
                </a:lnTo>
                <a:lnTo>
                  <a:pt x="4530" y="7185"/>
                </a:lnTo>
                <a:lnTo>
                  <a:pt x="5116" y="6482"/>
                </a:lnTo>
                <a:lnTo>
                  <a:pt x="5779" y="5780"/>
                </a:lnTo>
                <a:lnTo>
                  <a:pt x="6482" y="5116"/>
                </a:lnTo>
                <a:lnTo>
                  <a:pt x="7185" y="4491"/>
                </a:lnTo>
                <a:lnTo>
                  <a:pt x="7927" y="3905"/>
                </a:lnTo>
                <a:lnTo>
                  <a:pt x="8708" y="3359"/>
                </a:lnTo>
                <a:lnTo>
                  <a:pt x="9489" y="2851"/>
                </a:lnTo>
                <a:lnTo>
                  <a:pt x="10348" y="2382"/>
                </a:lnTo>
                <a:lnTo>
                  <a:pt x="11168" y="1953"/>
                </a:lnTo>
                <a:lnTo>
                  <a:pt x="12066" y="1562"/>
                </a:lnTo>
                <a:lnTo>
                  <a:pt x="12964" y="1211"/>
                </a:lnTo>
                <a:lnTo>
                  <a:pt x="13862" y="899"/>
                </a:lnTo>
                <a:lnTo>
                  <a:pt x="14799" y="625"/>
                </a:lnTo>
                <a:lnTo>
                  <a:pt x="15776" y="391"/>
                </a:lnTo>
                <a:lnTo>
                  <a:pt x="16752" y="235"/>
                </a:lnTo>
                <a:lnTo>
                  <a:pt x="17728" y="118"/>
                </a:lnTo>
                <a:lnTo>
                  <a:pt x="18743" y="40"/>
                </a:lnTo>
                <a:lnTo>
                  <a:pt x="19758" y="1"/>
                </a:lnTo>
                <a:lnTo>
                  <a:pt x="19758" y="1"/>
                </a:lnTo>
                <a:lnTo>
                  <a:pt x="20774" y="40"/>
                </a:lnTo>
                <a:lnTo>
                  <a:pt x="21750" y="118"/>
                </a:lnTo>
                <a:lnTo>
                  <a:pt x="22765" y="235"/>
                </a:lnTo>
                <a:lnTo>
                  <a:pt x="23702" y="391"/>
                </a:lnTo>
                <a:lnTo>
                  <a:pt x="24678" y="625"/>
                </a:lnTo>
                <a:lnTo>
                  <a:pt x="25615" y="899"/>
                </a:lnTo>
                <a:lnTo>
                  <a:pt x="26514" y="1211"/>
                </a:lnTo>
                <a:lnTo>
                  <a:pt x="27412" y="1562"/>
                </a:lnTo>
                <a:lnTo>
                  <a:pt x="28310" y="1953"/>
                </a:lnTo>
                <a:lnTo>
                  <a:pt x="29130" y="2382"/>
                </a:lnTo>
                <a:lnTo>
                  <a:pt x="29989" y="2851"/>
                </a:lnTo>
                <a:lnTo>
                  <a:pt x="30770" y="3359"/>
                </a:lnTo>
                <a:lnTo>
                  <a:pt x="31551" y="3905"/>
                </a:lnTo>
                <a:lnTo>
                  <a:pt x="32293" y="4491"/>
                </a:lnTo>
                <a:lnTo>
                  <a:pt x="32995" y="5116"/>
                </a:lnTo>
                <a:lnTo>
                  <a:pt x="33698" y="5780"/>
                </a:lnTo>
                <a:lnTo>
                  <a:pt x="34362" y="6482"/>
                </a:lnTo>
                <a:lnTo>
                  <a:pt x="34987" y="7185"/>
                </a:lnTo>
                <a:lnTo>
                  <a:pt x="35573" y="7927"/>
                </a:lnTo>
                <a:lnTo>
                  <a:pt x="36119" y="8708"/>
                </a:lnTo>
                <a:lnTo>
                  <a:pt x="36627" y="9489"/>
                </a:lnTo>
                <a:lnTo>
                  <a:pt x="37095" y="10309"/>
                </a:lnTo>
                <a:lnTo>
                  <a:pt x="37525" y="11168"/>
                </a:lnTo>
                <a:lnTo>
                  <a:pt x="37915" y="12066"/>
                </a:lnTo>
                <a:lnTo>
                  <a:pt x="38267" y="12964"/>
                </a:lnTo>
                <a:lnTo>
                  <a:pt x="38579" y="13862"/>
                </a:lnTo>
                <a:lnTo>
                  <a:pt x="38853" y="14800"/>
                </a:lnTo>
                <a:lnTo>
                  <a:pt x="39087" y="15776"/>
                </a:lnTo>
                <a:lnTo>
                  <a:pt x="39243" y="16713"/>
                </a:lnTo>
                <a:lnTo>
                  <a:pt x="39360" y="17728"/>
                </a:lnTo>
                <a:lnTo>
                  <a:pt x="39438" y="18704"/>
                </a:lnTo>
                <a:lnTo>
                  <a:pt x="39477" y="19720"/>
                </a:lnTo>
                <a:lnTo>
                  <a:pt x="39477" y="19720"/>
                </a:lnTo>
                <a:close/>
              </a:path>
            </a:pathLst>
          </a:custGeom>
          <a:noFill/>
          <a:ln w="234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2094;p36"/>
          <p:cNvSpPr/>
          <p:nvPr/>
        </p:nvSpPr>
        <p:spPr>
          <a:xfrm flipH="1">
            <a:off x="8148019" y="-395873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36"/>
          <p:cNvSpPr/>
          <p:nvPr/>
        </p:nvSpPr>
        <p:spPr>
          <a:xfrm flipH="1">
            <a:off x="7851617" y="623875"/>
            <a:ext cx="786451" cy="78728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6" name="Google Shape;2096;p36"/>
          <p:cNvGrpSpPr/>
          <p:nvPr/>
        </p:nvGrpSpPr>
        <p:grpSpPr>
          <a:xfrm>
            <a:off x="514482" y="518776"/>
            <a:ext cx="1051274" cy="787312"/>
            <a:chOff x="3585475" y="1537675"/>
            <a:chExt cx="649175" cy="486175"/>
          </a:xfrm>
        </p:grpSpPr>
        <p:sp>
          <p:nvSpPr>
            <p:cNvPr id="2097" name="Google Shape;2097;p3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36"/>
          <p:cNvGrpSpPr/>
          <p:nvPr/>
        </p:nvGrpSpPr>
        <p:grpSpPr>
          <a:xfrm>
            <a:off x="7523332" y="3991726"/>
            <a:ext cx="1051274" cy="787312"/>
            <a:chOff x="3585475" y="1537675"/>
            <a:chExt cx="649175" cy="486175"/>
          </a:xfrm>
        </p:grpSpPr>
        <p:sp>
          <p:nvSpPr>
            <p:cNvPr id="2118" name="Google Shape;2118;p3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9" name="Google Shape;2139;p37"/>
          <p:cNvGrpSpPr/>
          <p:nvPr/>
        </p:nvGrpSpPr>
        <p:grpSpPr>
          <a:xfrm>
            <a:off x="7799282" y="2074226"/>
            <a:ext cx="1051274" cy="787312"/>
            <a:chOff x="3585475" y="1537675"/>
            <a:chExt cx="649175" cy="486175"/>
          </a:xfrm>
        </p:grpSpPr>
        <p:sp>
          <p:nvSpPr>
            <p:cNvPr id="2140" name="Google Shape;2140;p37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7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7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7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7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7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7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7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7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7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7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7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7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7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7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7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7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7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7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7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0" name="Google Shape;2160;p37"/>
          <p:cNvGrpSpPr/>
          <p:nvPr/>
        </p:nvGrpSpPr>
        <p:grpSpPr>
          <a:xfrm>
            <a:off x="293445" y="2074226"/>
            <a:ext cx="1051274" cy="787312"/>
            <a:chOff x="3585475" y="1537675"/>
            <a:chExt cx="649175" cy="486175"/>
          </a:xfrm>
        </p:grpSpPr>
        <p:sp>
          <p:nvSpPr>
            <p:cNvPr id="2161" name="Google Shape;2161;p37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7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7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7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7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7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7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7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7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7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7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7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7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7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7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7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7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7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7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7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1" name="Google Shape;2181;p37"/>
          <p:cNvSpPr/>
          <p:nvPr/>
        </p:nvSpPr>
        <p:spPr>
          <a:xfrm>
            <a:off x="3227875" y="4385403"/>
            <a:ext cx="2688246" cy="2688296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2" name="Google Shape;2182;p37"/>
          <p:cNvGrpSpPr/>
          <p:nvPr/>
        </p:nvGrpSpPr>
        <p:grpSpPr>
          <a:xfrm>
            <a:off x="2399960" y="871118"/>
            <a:ext cx="4287930" cy="3642388"/>
            <a:chOff x="4611450" y="3151300"/>
            <a:chExt cx="667725" cy="567200"/>
          </a:xfrm>
        </p:grpSpPr>
        <p:sp>
          <p:nvSpPr>
            <p:cNvPr id="2183" name="Google Shape;2183;p37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7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7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7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7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7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7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7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7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7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7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7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7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6" name="Google Shape;2196;p37"/>
          <p:cNvSpPr/>
          <p:nvPr/>
        </p:nvSpPr>
        <p:spPr>
          <a:xfrm>
            <a:off x="3161643" y="-1861624"/>
            <a:ext cx="2820666" cy="282364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953000" y="4629150"/>
            <a:ext cx="4343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www.pantechsolutions.net</a:t>
            </a:r>
          </a:p>
          <a:p>
            <a:pPr>
              <a:defRPr/>
            </a:pPr>
            <a:r>
              <a:rPr lang="en-US" dirty="0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09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2" r:id="rId3"/>
    <p:sldLayoutId id="2147483681" r:id="rId4"/>
    <p:sldLayoutId id="2147483682" r:id="rId5"/>
    <p:sldLayoutId id="2147483683" r:id="rId6"/>
    <p:sldLayoutId id="2147483687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odeMCU#cite_note-8266sdk-2" TargetMode="External"/><Relationship Id="rId2" Type="http://schemas.openxmlformats.org/officeDocument/2006/relationships/hyperlink" Target="https://en.wikipedia.org/wiki/NodeMCU#cite_note-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nodemcu.readthedocs.io/" TargetMode="External"/><Relationship Id="rId5" Type="http://schemas.openxmlformats.org/officeDocument/2006/relationships/hyperlink" Target="http://www.nodemcu.com/" TargetMode="External"/><Relationship Id="rId4" Type="http://schemas.openxmlformats.org/officeDocument/2006/relationships/hyperlink" Target="https://en.wikipedia.org/wiki/NodeMCU#cite_note-3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40"/>
          <p:cNvSpPr txBox="1">
            <a:spLocks noGrp="1"/>
          </p:cNvSpPr>
          <p:nvPr>
            <p:ph type="ctrTitle"/>
          </p:nvPr>
        </p:nvSpPr>
        <p:spPr>
          <a:xfrm>
            <a:off x="1873037" y="312994"/>
            <a:ext cx="6736302" cy="26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000" dirty="0" smtClean="0"/>
              <a:t>Introduction to NodeMCU</a:t>
            </a:r>
            <a:br>
              <a:rPr lang="en-US" sz="4000" dirty="0" smtClean="0"/>
            </a:br>
            <a:endParaRPr sz="4000" dirty="0"/>
          </a:p>
        </p:txBody>
      </p:sp>
      <p:sp>
        <p:nvSpPr>
          <p:cNvPr id="2206" name="Google Shape;2206;p40"/>
          <p:cNvSpPr txBox="1">
            <a:spLocks noGrp="1"/>
          </p:cNvSpPr>
          <p:nvPr>
            <p:ph type="subTitle" idx="1"/>
          </p:nvPr>
        </p:nvSpPr>
        <p:spPr>
          <a:xfrm>
            <a:off x="3241963" y="3620121"/>
            <a:ext cx="5140037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sz="1600" dirty="0"/>
              <a:t>EMBEDDED SYSTEM </a:t>
            </a:r>
            <a:r>
              <a:rPr lang="en" sz="1600" dirty="0" smtClean="0"/>
              <a:t>DESIGN &amp; IoT-Master Class</a:t>
            </a:r>
            <a:endParaRPr sz="1600" dirty="0"/>
          </a:p>
        </p:txBody>
      </p:sp>
      <p:sp>
        <p:nvSpPr>
          <p:cNvPr id="2208" name="Google Shape;2208;p40"/>
          <p:cNvSpPr/>
          <p:nvPr/>
        </p:nvSpPr>
        <p:spPr>
          <a:xfrm flipH="1">
            <a:off x="-77280" y="4354934"/>
            <a:ext cx="2785365" cy="2785308"/>
          </a:xfrm>
          <a:custGeom>
            <a:avLst/>
            <a:gdLst/>
            <a:ahLst/>
            <a:cxnLst/>
            <a:rect l="l" t="t" r="r" b="b"/>
            <a:pathLst>
              <a:path w="48967" h="48966" extrusionOk="0">
                <a:moveTo>
                  <a:pt x="24484" y="0"/>
                </a:moveTo>
                <a:lnTo>
                  <a:pt x="23234" y="39"/>
                </a:lnTo>
                <a:lnTo>
                  <a:pt x="21985" y="117"/>
                </a:lnTo>
                <a:lnTo>
                  <a:pt x="20774" y="274"/>
                </a:lnTo>
                <a:lnTo>
                  <a:pt x="19564" y="508"/>
                </a:lnTo>
                <a:lnTo>
                  <a:pt x="18392" y="781"/>
                </a:lnTo>
                <a:lnTo>
                  <a:pt x="17221" y="1094"/>
                </a:lnTo>
                <a:lnTo>
                  <a:pt x="16088" y="1484"/>
                </a:lnTo>
                <a:lnTo>
                  <a:pt x="14956" y="1914"/>
                </a:lnTo>
                <a:lnTo>
                  <a:pt x="13902" y="2421"/>
                </a:lnTo>
                <a:lnTo>
                  <a:pt x="12848" y="2968"/>
                </a:lnTo>
                <a:lnTo>
                  <a:pt x="11793" y="3554"/>
                </a:lnTo>
                <a:lnTo>
                  <a:pt x="10817" y="4178"/>
                </a:lnTo>
                <a:lnTo>
                  <a:pt x="9841" y="4881"/>
                </a:lnTo>
                <a:lnTo>
                  <a:pt x="8943" y="5584"/>
                </a:lnTo>
                <a:lnTo>
                  <a:pt x="8045" y="6365"/>
                </a:lnTo>
                <a:lnTo>
                  <a:pt x="7186" y="7185"/>
                </a:lnTo>
                <a:lnTo>
                  <a:pt x="6366" y="8005"/>
                </a:lnTo>
                <a:lnTo>
                  <a:pt x="5624" y="8903"/>
                </a:lnTo>
                <a:lnTo>
                  <a:pt x="4882" y="9840"/>
                </a:lnTo>
                <a:lnTo>
                  <a:pt x="4179" y="10777"/>
                </a:lnTo>
                <a:lnTo>
                  <a:pt x="3554" y="11793"/>
                </a:lnTo>
                <a:lnTo>
                  <a:pt x="2968" y="12808"/>
                </a:lnTo>
                <a:lnTo>
                  <a:pt x="2422" y="13862"/>
                </a:lnTo>
                <a:lnTo>
                  <a:pt x="1953" y="14955"/>
                </a:lnTo>
                <a:lnTo>
                  <a:pt x="1485" y="16049"/>
                </a:lnTo>
                <a:lnTo>
                  <a:pt x="1133" y="17181"/>
                </a:lnTo>
                <a:lnTo>
                  <a:pt x="782" y="18353"/>
                </a:lnTo>
                <a:lnTo>
                  <a:pt x="508" y="19563"/>
                </a:lnTo>
                <a:lnTo>
                  <a:pt x="313" y="20734"/>
                </a:lnTo>
                <a:lnTo>
                  <a:pt x="157" y="21984"/>
                </a:lnTo>
                <a:lnTo>
                  <a:pt x="40" y="23234"/>
                </a:lnTo>
                <a:lnTo>
                  <a:pt x="1" y="24483"/>
                </a:lnTo>
                <a:lnTo>
                  <a:pt x="40" y="25733"/>
                </a:lnTo>
                <a:lnTo>
                  <a:pt x="157" y="26982"/>
                </a:lnTo>
                <a:lnTo>
                  <a:pt x="313" y="28193"/>
                </a:lnTo>
                <a:lnTo>
                  <a:pt x="508" y="29403"/>
                </a:lnTo>
                <a:lnTo>
                  <a:pt x="782" y="30613"/>
                </a:lnTo>
                <a:lnTo>
                  <a:pt x="1133" y="31746"/>
                </a:lnTo>
                <a:lnTo>
                  <a:pt x="1485" y="32917"/>
                </a:lnTo>
                <a:lnTo>
                  <a:pt x="1953" y="34011"/>
                </a:lnTo>
                <a:lnTo>
                  <a:pt x="2422" y="35104"/>
                </a:lnTo>
                <a:lnTo>
                  <a:pt x="2968" y="36158"/>
                </a:lnTo>
                <a:lnTo>
                  <a:pt x="3554" y="37173"/>
                </a:lnTo>
                <a:lnTo>
                  <a:pt x="4179" y="38150"/>
                </a:lnTo>
                <a:lnTo>
                  <a:pt x="4882" y="39126"/>
                </a:lnTo>
                <a:lnTo>
                  <a:pt x="5624" y="40063"/>
                </a:lnTo>
                <a:lnTo>
                  <a:pt x="6366" y="40922"/>
                </a:lnTo>
                <a:lnTo>
                  <a:pt x="7186" y="41781"/>
                </a:lnTo>
                <a:lnTo>
                  <a:pt x="8045" y="42601"/>
                </a:lnTo>
                <a:lnTo>
                  <a:pt x="8943" y="43382"/>
                </a:lnTo>
                <a:lnTo>
                  <a:pt x="9841" y="44085"/>
                </a:lnTo>
                <a:lnTo>
                  <a:pt x="10817" y="44788"/>
                </a:lnTo>
                <a:lnTo>
                  <a:pt x="11793" y="45412"/>
                </a:lnTo>
                <a:lnTo>
                  <a:pt x="12848" y="45998"/>
                </a:lnTo>
                <a:lnTo>
                  <a:pt x="13902" y="46545"/>
                </a:lnTo>
                <a:lnTo>
                  <a:pt x="14956" y="47052"/>
                </a:lnTo>
                <a:lnTo>
                  <a:pt x="16088" y="47482"/>
                </a:lnTo>
                <a:lnTo>
                  <a:pt x="17221" y="47872"/>
                </a:lnTo>
                <a:lnTo>
                  <a:pt x="18392" y="48185"/>
                </a:lnTo>
                <a:lnTo>
                  <a:pt x="19564" y="48458"/>
                </a:lnTo>
                <a:lnTo>
                  <a:pt x="20774" y="48692"/>
                </a:lnTo>
                <a:lnTo>
                  <a:pt x="21985" y="48849"/>
                </a:lnTo>
                <a:lnTo>
                  <a:pt x="23234" y="48927"/>
                </a:lnTo>
                <a:lnTo>
                  <a:pt x="24484" y="48966"/>
                </a:lnTo>
                <a:lnTo>
                  <a:pt x="25772" y="48927"/>
                </a:lnTo>
                <a:lnTo>
                  <a:pt x="26983" y="48849"/>
                </a:lnTo>
                <a:lnTo>
                  <a:pt x="28232" y="48692"/>
                </a:lnTo>
                <a:lnTo>
                  <a:pt x="29443" y="48458"/>
                </a:lnTo>
                <a:lnTo>
                  <a:pt x="30614" y="48185"/>
                </a:lnTo>
                <a:lnTo>
                  <a:pt x="31786" y="47872"/>
                </a:lnTo>
                <a:lnTo>
                  <a:pt x="32918" y="47482"/>
                </a:lnTo>
                <a:lnTo>
                  <a:pt x="34011" y="47052"/>
                </a:lnTo>
                <a:lnTo>
                  <a:pt x="35105" y="46545"/>
                </a:lnTo>
                <a:lnTo>
                  <a:pt x="36159" y="45998"/>
                </a:lnTo>
                <a:lnTo>
                  <a:pt x="37174" y="45412"/>
                </a:lnTo>
                <a:lnTo>
                  <a:pt x="38189" y="44788"/>
                </a:lnTo>
                <a:lnTo>
                  <a:pt x="39127" y="44085"/>
                </a:lnTo>
                <a:lnTo>
                  <a:pt x="40064" y="43382"/>
                </a:lnTo>
                <a:lnTo>
                  <a:pt x="40962" y="42601"/>
                </a:lnTo>
                <a:lnTo>
                  <a:pt x="41821" y="41781"/>
                </a:lnTo>
                <a:lnTo>
                  <a:pt x="42602" y="40922"/>
                </a:lnTo>
                <a:lnTo>
                  <a:pt x="43383" y="40063"/>
                </a:lnTo>
                <a:lnTo>
                  <a:pt x="44125" y="39126"/>
                </a:lnTo>
                <a:lnTo>
                  <a:pt x="44788" y="38150"/>
                </a:lnTo>
                <a:lnTo>
                  <a:pt x="45452" y="37173"/>
                </a:lnTo>
                <a:lnTo>
                  <a:pt x="46038" y="36158"/>
                </a:lnTo>
                <a:lnTo>
                  <a:pt x="46546" y="35104"/>
                </a:lnTo>
                <a:lnTo>
                  <a:pt x="47053" y="34011"/>
                </a:lnTo>
                <a:lnTo>
                  <a:pt x="47483" y="32917"/>
                </a:lnTo>
                <a:lnTo>
                  <a:pt x="47873" y="31746"/>
                </a:lnTo>
                <a:lnTo>
                  <a:pt x="48225" y="30613"/>
                </a:lnTo>
                <a:lnTo>
                  <a:pt x="48498" y="29403"/>
                </a:lnTo>
                <a:lnTo>
                  <a:pt x="48693" y="28193"/>
                </a:lnTo>
                <a:lnTo>
                  <a:pt x="48849" y="26982"/>
                </a:lnTo>
                <a:lnTo>
                  <a:pt x="48966" y="25733"/>
                </a:lnTo>
                <a:lnTo>
                  <a:pt x="48966" y="24483"/>
                </a:lnTo>
                <a:lnTo>
                  <a:pt x="48966" y="23234"/>
                </a:lnTo>
                <a:lnTo>
                  <a:pt x="48849" y="21984"/>
                </a:lnTo>
                <a:lnTo>
                  <a:pt x="48693" y="20734"/>
                </a:lnTo>
                <a:lnTo>
                  <a:pt x="48498" y="19563"/>
                </a:lnTo>
                <a:lnTo>
                  <a:pt x="48225" y="18353"/>
                </a:lnTo>
                <a:lnTo>
                  <a:pt x="47873" y="17181"/>
                </a:lnTo>
                <a:lnTo>
                  <a:pt x="47483" y="16049"/>
                </a:lnTo>
                <a:lnTo>
                  <a:pt x="47053" y="14955"/>
                </a:lnTo>
                <a:lnTo>
                  <a:pt x="46546" y="13862"/>
                </a:lnTo>
                <a:lnTo>
                  <a:pt x="46038" y="12808"/>
                </a:lnTo>
                <a:lnTo>
                  <a:pt x="45452" y="11793"/>
                </a:lnTo>
                <a:lnTo>
                  <a:pt x="44788" y="10777"/>
                </a:lnTo>
                <a:lnTo>
                  <a:pt x="44125" y="9840"/>
                </a:lnTo>
                <a:lnTo>
                  <a:pt x="43383" y="8903"/>
                </a:lnTo>
                <a:lnTo>
                  <a:pt x="42602" y="8005"/>
                </a:lnTo>
                <a:lnTo>
                  <a:pt x="41821" y="7185"/>
                </a:lnTo>
                <a:lnTo>
                  <a:pt x="40962" y="6365"/>
                </a:lnTo>
                <a:lnTo>
                  <a:pt x="40064" y="5584"/>
                </a:lnTo>
                <a:lnTo>
                  <a:pt x="39127" y="4881"/>
                </a:lnTo>
                <a:lnTo>
                  <a:pt x="38189" y="4178"/>
                </a:lnTo>
                <a:lnTo>
                  <a:pt x="37174" y="3554"/>
                </a:lnTo>
                <a:lnTo>
                  <a:pt x="36159" y="2968"/>
                </a:lnTo>
                <a:lnTo>
                  <a:pt x="35105" y="2421"/>
                </a:lnTo>
                <a:lnTo>
                  <a:pt x="34011" y="1914"/>
                </a:lnTo>
                <a:lnTo>
                  <a:pt x="32918" y="1484"/>
                </a:lnTo>
                <a:lnTo>
                  <a:pt x="31786" y="1094"/>
                </a:lnTo>
                <a:lnTo>
                  <a:pt x="30614" y="781"/>
                </a:lnTo>
                <a:lnTo>
                  <a:pt x="29443" y="508"/>
                </a:lnTo>
                <a:lnTo>
                  <a:pt x="28232" y="274"/>
                </a:lnTo>
                <a:lnTo>
                  <a:pt x="26983" y="117"/>
                </a:lnTo>
                <a:lnTo>
                  <a:pt x="25772" y="39"/>
                </a:lnTo>
                <a:lnTo>
                  <a:pt x="244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9" name="Google Shape;2209;p40"/>
          <p:cNvGrpSpPr/>
          <p:nvPr/>
        </p:nvGrpSpPr>
        <p:grpSpPr>
          <a:xfrm flipH="1">
            <a:off x="-352355" y="3454401"/>
            <a:ext cx="1051274" cy="787312"/>
            <a:chOff x="3585475" y="1537675"/>
            <a:chExt cx="649175" cy="486175"/>
          </a:xfrm>
        </p:grpSpPr>
        <p:sp>
          <p:nvSpPr>
            <p:cNvPr id="2210" name="Google Shape;2210;p40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0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0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0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0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" name="Google Shape;2230;p40"/>
          <p:cNvGrpSpPr/>
          <p:nvPr/>
        </p:nvGrpSpPr>
        <p:grpSpPr>
          <a:xfrm flipH="1">
            <a:off x="197795" y="211850"/>
            <a:ext cx="656180" cy="633875"/>
            <a:chOff x="2556550" y="3309450"/>
            <a:chExt cx="545725" cy="527175"/>
          </a:xfrm>
        </p:grpSpPr>
        <p:sp>
          <p:nvSpPr>
            <p:cNvPr id="2231" name="Google Shape;2231;p40"/>
            <p:cNvSpPr/>
            <p:nvPr/>
          </p:nvSpPr>
          <p:spPr>
            <a:xfrm>
              <a:off x="2556550" y="3440250"/>
              <a:ext cx="396375" cy="396375"/>
            </a:xfrm>
            <a:custGeom>
              <a:avLst/>
              <a:gdLst/>
              <a:ahLst/>
              <a:cxnLst/>
              <a:rect l="l" t="t" r="r" b="b"/>
              <a:pathLst>
                <a:path w="15855" h="15855" extrusionOk="0">
                  <a:moveTo>
                    <a:pt x="1" y="1"/>
                  </a:moveTo>
                  <a:lnTo>
                    <a:pt x="1" y="15854"/>
                  </a:lnTo>
                  <a:lnTo>
                    <a:pt x="15854" y="15854"/>
                  </a:lnTo>
                  <a:lnTo>
                    <a:pt x="158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2704950" y="3309450"/>
              <a:ext cx="397325" cy="396350"/>
            </a:xfrm>
            <a:custGeom>
              <a:avLst/>
              <a:gdLst/>
              <a:ahLst/>
              <a:cxnLst/>
              <a:rect l="l" t="t" r="r" b="b"/>
              <a:pathLst>
                <a:path w="15893" h="15854" fill="none" extrusionOk="0">
                  <a:moveTo>
                    <a:pt x="15893" y="15854"/>
                  </a:moveTo>
                  <a:lnTo>
                    <a:pt x="0" y="15854"/>
                  </a:lnTo>
                  <a:lnTo>
                    <a:pt x="0" y="0"/>
                  </a:lnTo>
                  <a:lnTo>
                    <a:pt x="15893" y="0"/>
                  </a:lnTo>
                  <a:lnTo>
                    <a:pt x="15893" y="15854"/>
                  </a:lnTo>
                  <a:close/>
                </a:path>
              </a:pathLst>
            </a:custGeom>
            <a:noFill/>
            <a:ln w="1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3" name="Google Shape;2233;p40"/>
          <p:cNvSpPr/>
          <p:nvPr/>
        </p:nvSpPr>
        <p:spPr>
          <a:xfrm>
            <a:off x="7424746" y="369925"/>
            <a:ext cx="1719000" cy="4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accent4"/>
                </a:solidFill>
                <a:latin typeface="Montserrat" panose="00000500000000000000" pitchFamily="2" charset="0"/>
                <a:ea typeface="Karla Regular"/>
                <a:cs typeface="Karla Regular"/>
                <a:sym typeface="Karla Regular"/>
              </a:rPr>
              <a:t>         DAY 26</a:t>
            </a:r>
            <a:endParaRPr sz="100" b="1" dirty="0">
              <a:latin typeface="Montserrat" panose="000005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19" y="1070028"/>
            <a:ext cx="1174118" cy="11022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4145700"/>
              </p:ext>
            </p:extLst>
          </p:nvPr>
        </p:nvGraphicFramePr>
        <p:xfrm>
          <a:off x="814389" y="921546"/>
          <a:ext cx="7029448" cy="2821779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35147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147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98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Developer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ESP8266 Opensource Community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98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Type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 smtClean="0">
                          <a:solidFill>
                            <a:schemeClr val="tx1"/>
                          </a:solidFill>
                          <a:effectLst/>
                        </a:rPr>
                        <a:t>Single-board microcontroller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98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 smtClean="0">
                          <a:effectLst/>
                        </a:rPr>
                        <a:t>Operating system</a:t>
                      </a:r>
                      <a:endParaRPr lang="en-US" sz="1100" u="none" strike="noStrike" dirty="0"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XTOS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98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 smtClean="0">
                          <a:effectLst/>
                        </a:rPr>
                        <a:t>CPU</a:t>
                      </a:r>
                      <a:endParaRPr lang="en-US" sz="1100" u="none" strike="noStrike" dirty="0"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ESP8266</a:t>
                      </a:r>
                      <a:r>
                        <a:rPr lang="en-US" sz="1100" u="none" strike="noStrike" baseline="30000">
                          <a:effectLst/>
                          <a:hlinkClick r:id="rId2"/>
                        </a:rPr>
                        <a:t>[1]</a:t>
                      </a:r>
                      <a:r>
                        <a:rPr lang="en-US" sz="1100">
                          <a:effectLst/>
                        </a:rPr>
                        <a:t>(LX106</a:t>
                      </a:r>
                      <a:r>
                        <a:rPr lang="en-US" sz="1100" u="none" strike="noStrike" baseline="30000">
                          <a:effectLst/>
                          <a:hlinkClick r:id="rId3"/>
                        </a:rPr>
                        <a:t>[2]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98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Memory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128kBytes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98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Storage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4MBytes</a:t>
                      </a:r>
                      <a:r>
                        <a:rPr lang="en-US" sz="1100" u="none" strike="noStrike" baseline="30000">
                          <a:effectLst/>
                          <a:hlinkClick r:id="rId4"/>
                        </a:rPr>
                        <a:t>[3]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398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Power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USB</a:t>
                      </a:r>
                      <a:endParaRPr lang="en-US" sz="110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3905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Website</a:t>
                      </a:r>
                      <a:endParaRPr lang="en-US" sz="110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  <a:hlinkClick r:id="rId5"/>
                        </a:rPr>
                        <a:t>www.nodemcu.com</a:t>
                      </a:r>
                      <a:r>
                        <a:rPr lang="en-US" sz="1100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, API reference: </a:t>
                      </a:r>
                      <a:r>
                        <a:rPr lang="en-US" sz="11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  <a:hlinkClick r:id="rId6"/>
                        </a:rPr>
                        <a:t>nodemcu.readthedocs.io</a:t>
                      </a:r>
                      <a:endParaRPr lang="en-US" sz="1100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68580" marR="68580" marT="34290" marB="3429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8872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node mcu pinou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4283" y="1078706"/>
            <a:ext cx="4562946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An Arduino “Sketch”&#10;                   int ledPin = 13; – led&#10;                   connected to control pin 13&#10;&#10;            ...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0055" y="0"/>
            <a:ext cx="7910945" cy="51435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7658100" y="4800600"/>
            <a:ext cx="342900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23449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An Arduino “Sketch”&#10;&#10;          pinMode() – set a pin as input&#10;          or output&#10;setup()&#10;          serial.Begin() – setup...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3964" y="0"/>
            <a:ext cx="7635586" cy="4907757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7543800" y="4572000"/>
            <a:ext cx="457200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63113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An Arduino “Sketch”&#10;&#10;          pinMode(ledPin, Output); –&#10;          set the pin `ledPin' as an output&#10;setup()&#10;          se...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4018" y="228600"/>
            <a:ext cx="7730608" cy="4679157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7600950" y="4572000"/>
            <a:ext cx="400050" cy="285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410357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An Arduino “Sketch”&#10;&#10;          digitalWrite() – set a digital pin high/low&#10;          digitalRead() – read a digital pin’s ...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3964" y="342900"/>
            <a:ext cx="7806448" cy="4622007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7658100" y="4629150"/>
            <a:ext cx="342900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8213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Input / Output&#10;&#10;&#10;&#10;&#10;14 Digital IO (pins 0 - 13)&#10;6 Analog In (pins 0 - 5)&#10;6 Analog Out (pins 3, 5, 6, 9, 10, 11)&#10; 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8764" y="285750"/>
            <a:ext cx="7430284" cy="4564857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7600950" y="4572000"/>
            <a:ext cx="400050" cy="285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59171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Blinking  Led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sz="1000" dirty="0" err="1"/>
              <a:t>int</a:t>
            </a:r>
            <a:r>
              <a:rPr lang="en-US" sz="1000" dirty="0"/>
              <a:t> LED1 = D3;</a:t>
            </a:r>
          </a:p>
          <a:p>
            <a:pPr marL="139700" indent="0">
              <a:buNone/>
            </a:pPr>
            <a:r>
              <a:rPr lang="en-US" sz="1000" dirty="0" err="1"/>
              <a:t>int</a:t>
            </a:r>
            <a:r>
              <a:rPr lang="en-US" sz="1000" dirty="0"/>
              <a:t> LED2 = D4;</a:t>
            </a:r>
          </a:p>
          <a:p>
            <a:pPr marL="139700" indent="0">
              <a:buNone/>
            </a:pPr>
            <a:r>
              <a:rPr lang="en-US" sz="1000" dirty="0" err="1"/>
              <a:t>int</a:t>
            </a:r>
            <a:r>
              <a:rPr lang="en-US" sz="1000" dirty="0"/>
              <a:t> LED3 = D5;</a:t>
            </a:r>
          </a:p>
          <a:p>
            <a:pPr marL="139700" indent="0">
              <a:buNone/>
            </a:pPr>
            <a:endParaRPr lang="en-US" sz="1000" dirty="0"/>
          </a:p>
          <a:p>
            <a:pPr marL="139700" indent="0">
              <a:buNone/>
            </a:pPr>
            <a:r>
              <a:rPr lang="en-US" sz="1000" dirty="0"/>
              <a:t>void setup() {</a:t>
            </a:r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Serial.begin</a:t>
            </a:r>
            <a:r>
              <a:rPr lang="en-US" sz="1000" dirty="0"/>
              <a:t>(9600);</a:t>
            </a:r>
          </a:p>
          <a:p>
            <a:pPr marL="139700" indent="0">
              <a:buNone/>
            </a:pPr>
            <a:endParaRPr lang="en-US" sz="1000" dirty="0"/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pinMode</a:t>
            </a:r>
            <a:r>
              <a:rPr lang="en-US" sz="1000" dirty="0"/>
              <a:t>(LED1, OUTPUT);</a:t>
            </a:r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pinMode</a:t>
            </a:r>
            <a:r>
              <a:rPr lang="en-US" sz="1000" dirty="0"/>
              <a:t>(LED2, OUTPUT);</a:t>
            </a:r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pinMode</a:t>
            </a:r>
            <a:r>
              <a:rPr lang="en-US" sz="1000" dirty="0"/>
              <a:t>(LED3, OUTPUT);</a:t>
            </a:r>
          </a:p>
          <a:p>
            <a:pPr marL="139700" indent="0">
              <a:buNone/>
            </a:pPr>
            <a:r>
              <a:rPr lang="en-US" sz="1000" dirty="0"/>
              <a:t>}</a:t>
            </a:r>
          </a:p>
          <a:p>
            <a:pPr marL="139700" indent="0">
              <a:buNone/>
            </a:pPr>
            <a:endParaRPr lang="en-US" sz="1000" dirty="0"/>
          </a:p>
          <a:p>
            <a:pPr marL="139700" indent="0">
              <a:buNone/>
            </a:pPr>
            <a:r>
              <a:rPr lang="en-US" sz="1000" dirty="0"/>
              <a:t>void loop() {</a:t>
            </a:r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digitalWrite</a:t>
            </a:r>
            <a:r>
              <a:rPr lang="en-US" sz="1000" dirty="0"/>
              <a:t>(LED1, HIGH); </a:t>
            </a:r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digitalWrite</a:t>
            </a:r>
            <a:r>
              <a:rPr lang="en-US" sz="1000" dirty="0"/>
              <a:t>(LED2, HIGH); </a:t>
            </a:r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digitalWrite</a:t>
            </a:r>
            <a:r>
              <a:rPr lang="en-US" sz="1000" dirty="0"/>
              <a:t>(LED3, HIGH);</a:t>
            </a:r>
          </a:p>
          <a:p>
            <a:pPr marL="139700" indent="0">
              <a:buNone/>
            </a:pPr>
            <a:r>
              <a:rPr lang="en-US" sz="1000" dirty="0"/>
              <a:t>  delay(1000);</a:t>
            </a:r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digitalWrite</a:t>
            </a:r>
            <a:r>
              <a:rPr lang="en-US" sz="1000" dirty="0"/>
              <a:t>(LED1, LOW); </a:t>
            </a:r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digitalWrite</a:t>
            </a:r>
            <a:r>
              <a:rPr lang="en-US" sz="1000" dirty="0"/>
              <a:t>(LED2, LOW); </a:t>
            </a:r>
          </a:p>
          <a:p>
            <a:pPr marL="139700" indent="0">
              <a:buNone/>
            </a:pPr>
            <a:r>
              <a:rPr lang="en-US" sz="1000" dirty="0"/>
              <a:t>  </a:t>
            </a:r>
            <a:r>
              <a:rPr lang="en-US" sz="1000" dirty="0" err="1"/>
              <a:t>digitalWrite</a:t>
            </a:r>
            <a:r>
              <a:rPr lang="en-US" sz="1000" dirty="0"/>
              <a:t>(LED3, LOW);</a:t>
            </a:r>
          </a:p>
          <a:p>
            <a:pPr marL="139700" indent="0">
              <a:buNone/>
            </a:pPr>
            <a:r>
              <a:rPr lang="en-US" sz="1000" dirty="0"/>
              <a:t>  delay(1000);</a:t>
            </a:r>
          </a:p>
          <a:p>
            <a:pPr marL="139700" indent="0">
              <a:buNone/>
            </a:pPr>
            <a:r>
              <a:rPr lang="en-US" sz="1000" dirty="0"/>
              <a:t>}</a:t>
            </a:r>
            <a:endParaRPr lang="en-IN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76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UART DEMO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1000" y="1456076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/>
              <a:t>void setup()</a:t>
            </a:r>
          </a:p>
          <a:p>
            <a:r>
              <a:rPr lang="en-IN" dirty="0"/>
              <a:t>{</a:t>
            </a:r>
          </a:p>
          <a:p>
            <a:r>
              <a:rPr lang="en-IN" dirty="0"/>
              <a:t> </a:t>
            </a:r>
            <a:r>
              <a:rPr lang="en-IN" dirty="0" err="1"/>
              <a:t>Serial.begin</a:t>
            </a:r>
            <a:r>
              <a:rPr lang="en-IN" dirty="0"/>
              <a:t>(9600); </a:t>
            </a:r>
          </a:p>
          <a:p>
            <a:r>
              <a:rPr lang="en-IN" dirty="0"/>
              <a:t>}</a:t>
            </a:r>
          </a:p>
          <a:p>
            <a:r>
              <a:rPr lang="en-IN" dirty="0"/>
              <a:t>void loop()</a:t>
            </a:r>
          </a:p>
          <a:p>
            <a:r>
              <a:rPr lang="en-IN" dirty="0"/>
              <a:t>{</a:t>
            </a:r>
          </a:p>
          <a:p>
            <a:r>
              <a:rPr lang="en-IN" dirty="0"/>
              <a:t>  </a:t>
            </a:r>
            <a:r>
              <a:rPr lang="en-IN" dirty="0" err="1"/>
              <a:t>Serial.println</a:t>
            </a:r>
            <a:r>
              <a:rPr lang="en-IN" dirty="0"/>
              <a:t>("</a:t>
            </a:r>
            <a:r>
              <a:rPr lang="en-IN" dirty="0" err="1"/>
              <a:t>Pantech</a:t>
            </a:r>
            <a:r>
              <a:rPr lang="en-IN" dirty="0"/>
              <a:t> Solutions");</a:t>
            </a:r>
          </a:p>
          <a:p>
            <a:r>
              <a:rPr lang="en-IN" dirty="0"/>
              <a:t>  delay(1000);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7780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849" y="2013573"/>
            <a:ext cx="7704000" cy="572700"/>
          </a:xfrm>
        </p:spPr>
        <p:txBody>
          <a:bodyPr/>
          <a:lstStyle/>
          <a:p>
            <a:r>
              <a:rPr lang="en-US" sz="7200" dirty="0" smtClean="0">
                <a:solidFill>
                  <a:schemeClr val="tx2"/>
                </a:solidFill>
              </a:rPr>
              <a:t>Thank You</a:t>
            </a:r>
            <a:endParaRPr lang="en-IN" sz="7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212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 smtClean="0">
                <a:solidFill>
                  <a:schemeClr val="tx2"/>
                </a:solidFill>
                <a:latin typeface="Fire sans extra"/>
              </a:rPr>
              <a:t>What You will learn Today?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11700" y="1242808"/>
            <a:ext cx="7924800" cy="235743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3200" b="1" dirty="0" smtClean="0">
                <a:solidFill>
                  <a:schemeClr val="bg2">
                    <a:lumMod val="75000"/>
                  </a:schemeClr>
                </a:solidFill>
              </a:rPr>
              <a:t>What is Node MCU </a:t>
            </a:r>
          </a:p>
          <a:p>
            <a:pPr>
              <a:buFont typeface="Wingdings" pitchFamily="2" charset="2"/>
              <a:buChar char="ü"/>
            </a:pPr>
            <a:r>
              <a:rPr lang="en-US" sz="3200" b="1" dirty="0" smtClean="0">
                <a:solidFill>
                  <a:schemeClr val="bg2">
                    <a:lumMod val="75000"/>
                  </a:schemeClr>
                </a:solidFill>
                <a:ea typeface="Roboto" panose="02000000000000000000" pitchFamily="2" charset="0"/>
              </a:rPr>
              <a:t>Features of Node MCU </a:t>
            </a:r>
          </a:p>
          <a:p>
            <a:pPr>
              <a:buFont typeface="Wingdings" pitchFamily="2" charset="2"/>
              <a:buChar char="ü"/>
            </a:pPr>
            <a:r>
              <a:rPr lang="en-US" sz="3200" b="1" dirty="0" smtClean="0">
                <a:solidFill>
                  <a:schemeClr val="bg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Blink </a:t>
            </a:r>
            <a:r>
              <a:rPr lang="en-US" sz="3200" b="1" dirty="0" err="1" smtClean="0">
                <a:solidFill>
                  <a:schemeClr val="bg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LED,UART,Switch</a:t>
            </a:r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76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63" y="190165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Mindset Lesson for the Day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762" y="1204696"/>
            <a:ext cx="8520600" cy="1272071"/>
          </a:xfrm>
        </p:spPr>
        <p:txBody>
          <a:bodyPr/>
          <a:lstStyle/>
          <a:p>
            <a:pPr marL="139700" indent="0">
              <a:buNone/>
            </a:pPr>
            <a:r>
              <a:rPr lang="en-US" sz="4000" b="1" dirty="0" smtClean="0">
                <a:solidFill>
                  <a:schemeClr val="tx1"/>
                </a:solidFill>
              </a:rPr>
              <a:t>Success Loves Speed.</a:t>
            </a:r>
          </a:p>
          <a:p>
            <a:pPr marL="139700" indent="0">
              <a:buNone/>
            </a:pPr>
            <a:r>
              <a:rPr lang="en-US" sz="4000" b="1" dirty="0" smtClean="0">
                <a:solidFill>
                  <a:schemeClr val="tx1"/>
                </a:solidFill>
              </a:rPr>
              <a:t>The longer you wait to do something, the chances are you may never do it.</a:t>
            </a:r>
          </a:p>
          <a:p>
            <a:pPr marL="139700" indent="0">
              <a:buNone/>
            </a:pPr>
            <a:r>
              <a:rPr lang="en-US" sz="4000" b="1" dirty="0" smtClean="0">
                <a:solidFill>
                  <a:schemeClr val="tx1"/>
                </a:solidFill>
              </a:rPr>
              <a:t>Don’t wait for perfection-Just Do It.</a:t>
            </a:r>
            <a:endParaRPr lang="en-US" sz="4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34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is NodeMCU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776" y="1152525"/>
            <a:ext cx="7989105" cy="321230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234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Why is so Popular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273" y="1212850"/>
            <a:ext cx="7391630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74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Node MCU V 1.0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786" y="1252538"/>
            <a:ext cx="6866839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17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ESP8266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700" y="1212850"/>
            <a:ext cx="7315624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564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Softwares</a:t>
            </a:r>
            <a:r>
              <a:rPr lang="en-US" dirty="0" smtClean="0">
                <a:solidFill>
                  <a:srgbClr val="FF0000"/>
                </a:solidFill>
              </a:rPr>
              <a:t> supported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467" y="1115287"/>
            <a:ext cx="5971904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56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Installing Boards Manager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924" y="1212850"/>
            <a:ext cx="7252027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97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hematics Subject for Middle School - 6th Grade: Algebra by Slidesgo">
  <a:themeElements>
    <a:clrScheme name="Simple Light">
      <a:dk1>
        <a:srgbClr val="191919"/>
      </a:dk1>
      <a:lt1>
        <a:srgbClr val="07246E"/>
      </a:lt1>
      <a:dk2>
        <a:srgbClr val="0F327F"/>
      </a:dk2>
      <a:lt2>
        <a:srgbClr val="FF3141"/>
      </a:lt2>
      <a:accent1>
        <a:srgbClr val="FFB400"/>
      </a:accent1>
      <a:accent2>
        <a:srgbClr val="00B6FF"/>
      </a:accent2>
      <a:accent3>
        <a:srgbClr val="EDEDED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7112</TotalTime>
  <Words>255</Words>
  <Application>Microsoft Office PowerPoint</Application>
  <PresentationFormat>On-screen Show (16:9)</PresentationFormat>
  <Paragraphs>86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Karla Regular</vt:lpstr>
      <vt:lpstr>Nunito</vt:lpstr>
      <vt:lpstr>Wingdings</vt:lpstr>
      <vt:lpstr>Montserrat</vt:lpstr>
      <vt:lpstr>Roboto</vt:lpstr>
      <vt:lpstr>Fire sans extra</vt:lpstr>
      <vt:lpstr>Mathematics Subject for Middle School - 6th Grade: Algebra by Slidesgo</vt:lpstr>
      <vt:lpstr>Introduction to NodeMCU </vt:lpstr>
      <vt:lpstr>PowerPoint Presentation</vt:lpstr>
      <vt:lpstr>Mindset Lesson for the Day</vt:lpstr>
      <vt:lpstr>What is NodeMCU</vt:lpstr>
      <vt:lpstr>Why is so Popular</vt:lpstr>
      <vt:lpstr>Node MCU V 1.0</vt:lpstr>
      <vt:lpstr>ESP8266</vt:lpstr>
      <vt:lpstr>Softwares supported</vt:lpstr>
      <vt:lpstr>Installing Boards Manager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Blinking  Led</vt:lpstr>
      <vt:lpstr>UART 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SYSTEM DESIGN &amp; IoT</dc:title>
  <dc:creator>jeeva rajan</dc:creator>
  <cp:lastModifiedBy>PANTECH</cp:lastModifiedBy>
  <cp:revision>662</cp:revision>
  <dcterms:modified xsi:type="dcterms:W3CDTF">2021-07-27T06:55:31Z</dcterms:modified>
</cp:coreProperties>
</file>